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3" r:id="rId16"/>
    <p:sldId id="270" r:id="rId17"/>
    <p:sldId id="271" r:id="rId18"/>
    <p:sldId id="274" r:id="rId19"/>
    <p:sldId id="272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89" r:id="rId35"/>
    <p:sldId id="291" r:id="rId36"/>
    <p:sldId id="278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1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09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10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16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95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42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713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26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96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524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88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61459-1984-4656-8A16-1A602A2E5573}" type="datetimeFigureOut">
              <a:rPr lang="es-CO" smtClean="0"/>
              <a:t>9/02/2026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F7349FB-704B-49A9-8D5B-773110B4A4C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65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microsoft.com/office/2007/relationships/hdphoto" Target="../media/hdphoto1.wdp"/><Relationship Id="rId5" Type="http://schemas.microsoft.com/office/2007/relationships/hdphoto" Target="../media/hdphoto5.wdp"/><Relationship Id="rId10" Type="http://schemas.openxmlformats.org/officeDocument/2006/relationships/image" Target="../media/image2.png"/><Relationship Id="rId4" Type="http://schemas.openxmlformats.org/officeDocument/2006/relationships/image" Target="../media/image36.png"/><Relationship Id="rId9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microsoft.com/office/2007/relationships/hdphoto" Target="../media/hdphoto1.wdp"/><Relationship Id="rId5" Type="http://schemas.microsoft.com/office/2007/relationships/hdphoto" Target="../media/hdphoto5.wdp"/><Relationship Id="rId10" Type="http://schemas.openxmlformats.org/officeDocument/2006/relationships/image" Target="../media/image2.png"/><Relationship Id="rId4" Type="http://schemas.openxmlformats.org/officeDocument/2006/relationships/image" Target="../media/image36.png"/><Relationship Id="rId9" Type="http://schemas.microsoft.com/office/2007/relationships/hdphoto" Target="../media/hdphoto8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47.png"/><Relationship Id="rId10" Type="http://schemas.microsoft.com/office/2007/relationships/hdphoto" Target="../media/hdphoto1.wdp"/><Relationship Id="rId4" Type="http://schemas.openxmlformats.org/officeDocument/2006/relationships/image" Target="../media/image46.png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50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microsoft.com/office/2007/relationships/hdphoto" Target="../media/hdphoto1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microsoft.com/office/2007/relationships/hdphoto" Target="../media/hdphoto1.wdp"/><Relationship Id="rId9" Type="http://schemas.microsoft.com/office/2007/relationships/hdphoto" Target="../media/hdphoto15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6.wdp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microsoft.com/office/2007/relationships/hdphoto" Target="../media/hdphoto17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61.pn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98853-F590-4E34-A54E-853F7CD3C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618" y="406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CO" sz="6600" dirty="0">
                <a:latin typeface="Arial Black" panose="020B0A04020102020204" pitchFamily="34" charset="0"/>
              </a:rPr>
              <a:t>Diagnóstico 2026</a:t>
            </a:r>
            <a:br>
              <a:rPr lang="es-CO" sz="6600" dirty="0">
                <a:latin typeface="Arial Black" panose="020B0A04020102020204" pitchFamily="34" charset="0"/>
              </a:rPr>
            </a:br>
            <a:r>
              <a:rPr lang="es-CO" sz="4800" dirty="0">
                <a:latin typeface="Arial Black" panose="020B0A04020102020204" pitchFamily="34" charset="0"/>
              </a:rPr>
              <a:t>Matemáticas 8°</a:t>
            </a:r>
            <a:endParaRPr lang="es-CO" sz="6600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D042A-EB19-42B2-BF63-7EAD4F2ED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CO" sz="32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</a:t>
            </a:r>
            <a:r>
              <a:rPr lang="es-CO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s-CO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Félix Ortiz Tamayo.</a:t>
            </a:r>
          </a:p>
          <a:p>
            <a:r>
              <a:rPr lang="es-CO" sz="3200" dirty="0">
                <a:latin typeface="Aharoni" panose="02010803020104030203" pitchFamily="2" charset="-79"/>
                <a:cs typeface="Aharoni" panose="02010803020104030203" pitchFamily="2" charset="-79"/>
              </a:rPr>
              <a:t>Institución Educativa Distrital Camilo Torres</a:t>
            </a:r>
          </a:p>
        </p:txBody>
      </p:sp>
      <p:pic>
        <p:nvPicPr>
          <p:cNvPr id="4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65471375-5544-4945-AE0A-8902A3047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427" y="1388080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17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41D2E2D-A702-4184-9EEB-ECA49E6DE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566" y="401781"/>
            <a:ext cx="9788670" cy="5690909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39634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387927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F851FBE-DC7F-4790-9C45-639EF7FC3C97}"/>
              </a:ext>
            </a:extLst>
          </p:cNvPr>
          <p:cNvSpPr/>
          <p:nvPr/>
        </p:nvSpPr>
        <p:spPr>
          <a:xfrm>
            <a:off x="380566" y="3963420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053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00E0A1-FBB6-4E5B-BFAA-A8AEC9FC4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93" y="415636"/>
            <a:ext cx="11341555" cy="5650925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521" y="4496234"/>
            <a:ext cx="1570327" cy="1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345" y="3021080"/>
            <a:ext cx="938723" cy="125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C7E2428-95D1-4C17-BF98-3C41CCD32CA4}"/>
              </a:ext>
            </a:extLst>
          </p:cNvPr>
          <p:cNvSpPr/>
          <p:nvPr/>
        </p:nvSpPr>
        <p:spPr>
          <a:xfrm>
            <a:off x="6096000" y="2689591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5820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354777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401781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55AF3F0-C938-40AA-974A-3A47E083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43" y="249380"/>
            <a:ext cx="9221932" cy="2590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ABD028B-DA9E-4BE4-AE39-29008EAC1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43" y="2840181"/>
            <a:ext cx="9228365" cy="2867892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A6A8EBDC-2430-48BC-B63B-47EDDCB22A02}"/>
              </a:ext>
            </a:extLst>
          </p:cNvPr>
          <p:cNvSpPr/>
          <p:nvPr/>
        </p:nvSpPr>
        <p:spPr>
          <a:xfrm>
            <a:off x="5915891" y="5071783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22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054" y="39634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392" y="4052543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4B9276C-1BE7-42E2-86E0-B503935D9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651" y="283150"/>
            <a:ext cx="6261075" cy="4511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7E5220B-542D-41DA-B4D1-56CB6E4F8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9726" y="300316"/>
            <a:ext cx="5403883" cy="4511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FCC9F7-3808-43A8-9A97-6C24E2E26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1" y="751455"/>
            <a:ext cx="4835240" cy="53257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08A1ED-8CC0-47C3-B6D6-F2C972E402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048" y="768621"/>
            <a:ext cx="6588561" cy="324959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8DCA5828-A39D-49AF-9BAF-F94044A4F50E}"/>
              </a:ext>
            </a:extLst>
          </p:cNvPr>
          <p:cNvSpPr/>
          <p:nvPr/>
        </p:nvSpPr>
        <p:spPr>
          <a:xfrm>
            <a:off x="5492893" y="1605784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39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C8002B3-8CC4-4BCA-A5E2-C6CE26417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78" y="214311"/>
            <a:ext cx="11599758" cy="4773325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99239"/>
            <a:ext cx="1814945" cy="181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040" y="4135149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B5A8ABE-5349-4386-99EF-54AA9112567C}"/>
              </a:ext>
            </a:extLst>
          </p:cNvPr>
          <p:cNvSpPr/>
          <p:nvPr/>
        </p:nvSpPr>
        <p:spPr>
          <a:xfrm>
            <a:off x="6051857" y="370762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186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920" y="4313095"/>
            <a:ext cx="1769097" cy="176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16" y="1099316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8E96CBD-587C-44DE-8E51-E940836B0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21" y="106938"/>
            <a:ext cx="4634779" cy="38321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C0BB34D-BB7B-4E25-9BEA-FCF386C8C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421" y="3939068"/>
            <a:ext cx="4634779" cy="2143125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6757ED4-AF5F-4EAC-BBAB-44233389DB03}"/>
              </a:ext>
            </a:extLst>
          </p:cNvPr>
          <p:cNvCxnSpPr/>
          <p:nvPr/>
        </p:nvCxnSpPr>
        <p:spPr>
          <a:xfrm>
            <a:off x="5029200" y="106938"/>
            <a:ext cx="0" cy="59996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40CA0B3F-F011-434C-982D-9B8C6AED52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7296" y="79227"/>
            <a:ext cx="5273625" cy="6027317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E7012C97-F1A9-43BB-AA77-151BD87E2BFA}"/>
              </a:ext>
            </a:extLst>
          </p:cNvPr>
          <p:cNvSpPr/>
          <p:nvPr/>
        </p:nvSpPr>
        <p:spPr>
          <a:xfrm>
            <a:off x="5067295" y="3106741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75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115" y="289185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051" y="3029384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8F09B0A-E2A2-4E19-9D51-99BD1463D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1" y="97847"/>
            <a:ext cx="3767864" cy="33311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EF52E2-B2D9-417E-B7DC-9CD0A4B1A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91" y="3429000"/>
            <a:ext cx="3767864" cy="26138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FE5941-AD4C-4AB1-AACF-B7DD7F0634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255" y="119925"/>
            <a:ext cx="3574472" cy="34745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E6C2C5-1A4C-4F67-B20E-74E9E671F6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255" y="3608873"/>
            <a:ext cx="3644714" cy="24339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40DD3D-062E-4850-879D-C8F15B219C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634" y="168415"/>
            <a:ext cx="4336606" cy="258864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5945CD77-5ADB-4ED7-9675-171343AC4B40}"/>
              </a:ext>
            </a:extLst>
          </p:cNvPr>
          <p:cNvSpPr/>
          <p:nvPr/>
        </p:nvSpPr>
        <p:spPr>
          <a:xfrm>
            <a:off x="7620969" y="1514411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216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694E21B-8994-4BF2-B01C-8F00D6D0C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0" y="47066"/>
            <a:ext cx="5014773" cy="60657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0DB8E57-A899-45BB-A319-C02F8C8E2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896" y="108152"/>
            <a:ext cx="5849827" cy="5890866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619" y="858982"/>
            <a:ext cx="1419104" cy="189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DBB2FB80-587C-434A-BA6D-1105AE2AABC3}"/>
              </a:ext>
            </a:extLst>
          </p:cNvPr>
          <p:cNvSpPr/>
          <p:nvPr/>
        </p:nvSpPr>
        <p:spPr>
          <a:xfrm>
            <a:off x="6096000" y="1833563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138C5E6-0F34-47B5-A0FB-8CE11CE79C33}"/>
              </a:ext>
            </a:extLst>
          </p:cNvPr>
          <p:cNvSpPr/>
          <p:nvPr/>
        </p:nvSpPr>
        <p:spPr>
          <a:xfrm>
            <a:off x="5611091" y="3256328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846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018" y="4500563"/>
            <a:ext cx="1605982" cy="160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018" y="519400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E1FA438-E812-48F6-892F-2A4633C6F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0" y="42584"/>
            <a:ext cx="4876227" cy="60770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21228A4-FCB3-4364-95E2-67AEDB9C18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4421" y="67539"/>
            <a:ext cx="5669106" cy="5308025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2D96E3AE-3583-4C83-8292-3B6E638CBF0D}"/>
              </a:ext>
            </a:extLst>
          </p:cNvPr>
          <p:cNvSpPr/>
          <p:nvPr/>
        </p:nvSpPr>
        <p:spPr>
          <a:xfrm>
            <a:off x="5206711" y="3311748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121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134" y="4500563"/>
            <a:ext cx="1605982" cy="160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85" y="4231992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E1FA438-E812-48F6-892F-2A4633C6F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0" y="42584"/>
            <a:ext cx="4876227" cy="60770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6F5B5B-F213-4FCC-86D6-EFDD43C23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919" y="42584"/>
            <a:ext cx="6472548" cy="4307743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864F6D7-68C1-4628-B07B-7F07FCAE6531}"/>
              </a:ext>
            </a:extLst>
          </p:cNvPr>
          <p:cNvSpPr/>
          <p:nvPr/>
        </p:nvSpPr>
        <p:spPr>
          <a:xfrm>
            <a:off x="8991600" y="3429000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39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4547753"/>
            <a:ext cx="1505741" cy="15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627" y="980822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D728EF5-53BC-4A79-B230-2F093E34DD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1" y="133349"/>
            <a:ext cx="4903936" cy="59811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F44199E-8FD8-4C9E-AF33-4758C75C1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259" y="119494"/>
            <a:ext cx="5364741" cy="12854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3EAA0E-2644-4B7E-80DE-8DB4EAD84E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259" y="1404992"/>
            <a:ext cx="5364741" cy="464850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E4526F0F-DDA9-4571-BC01-D075DEB5ED2D}"/>
              </a:ext>
            </a:extLst>
          </p:cNvPr>
          <p:cNvSpPr/>
          <p:nvPr/>
        </p:nvSpPr>
        <p:spPr>
          <a:xfrm>
            <a:off x="789709" y="5735860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FCDD8B7-6DFD-47EE-8B8D-18B86F8D6FB7}"/>
              </a:ext>
            </a:extLst>
          </p:cNvPr>
          <p:cNvSpPr/>
          <p:nvPr/>
        </p:nvSpPr>
        <p:spPr>
          <a:xfrm>
            <a:off x="5194734" y="4174699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80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989" y="2203892"/>
            <a:ext cx="3473347" cy="34733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62" y="0"/>
            <a:ext cx="1533307" cy="204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BD3341-540F-4A77-A64C-234069AFE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63" y="0"/>
            <a:ext cx="6101845" cy="5946164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D6F8C5D2-AAEE-48E4-8CFE-5606BDEAD2BC}"/>
              </a:ext>
            </a:extLst>
          </p:cNvPr>
          <p:cNvSpPr/>
          <p:nvPr/>
        </p:nvSpPr>
        <p:spPr>
          <a:xfrm>
            <a:off x="4710545" y="5169555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571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465" y="3851562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51563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BBB9103-875B-4458-9A48-58CBE9D4A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91" y="219075"/>
            <a:ext cx="5128729" cy="53504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F8D07B-EC52-4503-91D0-12CDDC106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369" y="219075"/>
            <a:ext cx="5972221" cy="345238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3665E6D8-610E-416C-A874-D7692B8EE31D}"/>
              </a:ext>
            </a:extLst>
          </p:cNvPr>
          <p:cNvSpPr/>
          <p:nvPr/>
        </p:nvSpPr>
        <p:spPr>
          <a:xfrm>
            <a:off x="5350975" y="1814158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399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BB9103-875B-4458-9A48-58CBE9D4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91" y="219075"/>
            <a:ext cx="5128729" cy="535045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203E360-84A9-4DC3-940D-7B97599C9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190" y="219075"/>
            <a:ext cx="5942399" cy="5238694"/>
          </a:xfrm>
          <a:prstGeom prst="rect">
            <a:avLst/>
          </a:prstGeom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127" y="4656371"/>
            <a:ext cx="1414873" cy="14148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844" y="1993811"/>
            <a:ext cx="847156" cy="113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581965B4-BE10-40B3-988E-D3E3A35FE809}"/>
              </a:ext>
            </a:extLst>
          </p:cNvPr>
          <p:cNvSpPr/>
          <p:nvPr/>
        </p:nvSpPr>
        <p:spPr>
          <a:xfrm>
            <a:off x="5492893" y="1553519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ED06228-C4B1-4977-8464-53D2F617EC15}"/>
              </a:ext>
            </a:extLst>
          </p:cNvPr>
          <p:cNvSpPr/>
          <p:nvPr/>
        </p:nvSpPr>
        <p:spPr>
          <a:xfrm>
            <a:off x="5915891" y="5018463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024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51" y="2120766"/>
            <a:ext cx="2529785" cy="25297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682" y="0"/>
            <a:ext cx="1495024" cy="199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52DB048-9097-4D58-8B8A-AF50BA76C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55" y="173180"/>
            <a:ext cx="7934982" cy="5933365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3DDA88F8-95E5-4F82-8E14-CC3D1404BF67}"/>
              </a:ext>
            </a:extLst>
          </p:cNvPr>
          <p:cNvSpPr/>
          <p:nvPr/>
        </p:nvSpPr>
        <p:spPr>
          <a:xfrm>
            <a:off x="498764" y="5571336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50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BD0A289-EE02-4BE8-B9B0-3DD497CE4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90" y="102175"/>
            <a:ext cx="11777318" cy="4843897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74" y="4461163"/>
            <a:ext cx="1256237" cy="167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083" y="3603203"/>
            <a:ext cx="2498517" cy="24985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ECBF2A38-A577-4C58-9EE7-09F97979201B}"/>
              </a:ext>
            </a:extLst>
          </p:cNvPr>
          <p:cNvSpPr/>
          <p:nvPr/>
        </p:nvSpPr>
        <p:spPr>
          <a:xfrm>
            <a:off x="443346" y="3853373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B02E55E-3E8A-4C6F-86AB-F084615CF2AC}"/>
              </a:ext>
            </a:extLst>
          </p:cNvPr>
          <p:cNvSpPr/>
          <p:nvPr/>
        </p:nvSpPr>
        <p:spPr>
          <a:xfrm>
            <a:off x="6428509" y="2580331"/>
            <a:ext cx="603107" cy="34534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310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98853-F590-4E34-A54E-853F7CD3C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618" y="406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CO" sz="6600" dirty="0">
                <a:latin typeface="Arial Black" panose="020B0A04020102020204" pitchFamily="34" charset="0"/>
              </a:rPr>
              <a:t>Diagnóstico 2026</a:t>
            </a:r>
            <a:br>
              <a:rPr lang="es-CO" sz="6600" dirty="0">
                <a:latin typeface="Arial Black" panose="020B0A04020102020204" pitchFamily="34" charset="0"/>
              </a:rPr>
            </a:br>
            <a:r>
              <a:rPr lang="es-CO" sz="4800" dirty="0">
                <a:latin typeface="Arial Black" panose="020B0A04020102020204" pitchFamily="34" charset="0"/>
              </a:rPr>
              <a:t>Matemáticas 9°</a:t>
            </a:r>
            <a:endParaRPr lang="es-CO" sz="6600" dirty="0"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D042A-EB19-42B2-BF63-7EAD4F2ED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CO" sz="32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Lic</a:t>
            </a:r>
            <a:r>
              <a:rPr lang="es-CO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r>
              <a:rPr lang="es-CO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Félix Ortiz Tamayo.</a:t>
            </a:r>
          </a:p>
          <a:p>
            <a:r>
              <a:rPr lang="es-CO" sz="3200" dirty="0">
                <a:latin typeface="Aharoni" panose="02010803020104030203" pitchFamily="2" charset="-79"/>
                <a:cs typeface="Aharoni" panose="02010803020104030203" pitchFamily="2" charset="-79"/>
              </a:rPr>
              <a:t>Institución Educativa Distrital Camilo Torres</a:t>
            </a:r>
          </a:p>
        </p:txBody>
      </p:sp>
      <p:pic>
        <p:nvPicPr>
          <p:cNvPr id="4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65471375-5544-4945-AE0A-8902A3047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427" y="1388080"/>
            <a:ext cx="1605982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697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2582" y="5417127"/>
            <a:ext cx="689418" cy="6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6A20E20-2875-4E23-BCFA-25545AC53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48" y="97845"/>
            <a:ext cx="10321863" cy="4563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99DAC2-CE00-4BF9-A6B8-8639B9934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1" y="651596"/>
            <a:ext cx="5496014" cy="407280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65F50E-4DBF-447C-B9F9-C54DA8D14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1" y="4752109"/>
            <a:ext cx="5598695" cy="10667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AC06AE8-9E9A-4CCA-B0FE-7A3304446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5179" y="715395"/>
            <a:ext cx="5496014" cy="5324264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06" y="1246910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F2103936-C2BE-4A83-B5DA-DFEE8132A2BE}"/>
              </a:ext>
            </a:extLst>
          </p:cNvPr>
          <p:cNvSpPr/>
          <p:nvPr/>
        </p:nvSpPr>
        <p:spPr>
          <a:xfrm>
            <a:off x="5905179" y="3336886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693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2582" y="5417127"/>
            <a:ext cx="689418" cy="6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6A20E20-2875-4E23-BCFA-25545AC53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48" y="97845"/>
            <a:ext cx="10321863" cy="4563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99DAC2-CE00-4BF9-A6B8-8639B9934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1" y="651596"/>
            <a:ext cx="5496014" cy="407280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65F50E-4DBF-447C-B9F9-C54DA8D14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1" y="4752109"/>
            <a:ext cx="5598695" cy="10667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6B7710C-925E-479B-9EE1-83D9726EF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7086" y="768494"/>
            <a:ext cx="5651557" cy="5230524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406" y="1246910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205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850" y="4721090"/>
            <a:ext cx="1385455" cy="13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6A20E20-2875-4E23-BCFA-25545AC53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48" y="97845"/>
            <a:ext cx="10321863" cy="4563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99DAC2-CE00-4BF9-A6B8-8639B9934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1" y="651596"/>
            <a:ext cx="5496014" cy="4072804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42" y="4821815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1AED07-2C73-421F-96BB-79A0A012AC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8260" y="751455"/>
            <a:ext cx="6381880" cy="3972945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590C16D3-DE8A-4AA8-99FD-EDF5C3AA9DFB}"/>
              </a:ext>
            </a:extLst>
          </p:cNvPr>
          <p:cNvSpPr/>
          <p:nvPr/>
        </p:nvSpPr>
        <p:spPr>
          <a:xfrm>
            <a:off x="5690550" y="4085032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81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964" y="4726999"/>
            <a:ext cx="1385455" cy="13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187" y="4632184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4DD542-E0C4-46A8-955A-552F49622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498" y="242455"/>
            <a:ext cx="10732875" cy="457936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798C32E4-5301-4122-BD7A-427A54125E67}"/>
              </a:ext>
            </a:extLst>
          </p:cNvPr>
          <p:cNvSpPr/>
          <p:nvPr/>
        </p:nvSpPr>
        <p:spPr>
          <a:xfrm>
            <a:off x="1180779" y="3918777"/>
            <a:ext cx="703439" cy="348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297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654" y="4793673"/>
            <a:ext cx="1205346" cy="120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D811306-4F50-4694-895F-8205D2070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853" y="241155"/>
            <a:ext cx="10926474" cy="5292099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693" y="1729871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A36C61C9-E9B4-4EEF-8CEA-51BD18ADB9EE}"/>
              </a:ext>
            </a:extLst>
          </p:cNvPr>
          <p:cNvSpPr/>
          <p:nvPr/>
        </p:nvSpPr>
        <p:spPr>
          <a:xfrm>
            <a:off x="457200" y="4504613"/>
            <a:ext cx="789709" cy="413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749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673" y="3709593"/>
            <a:ext cx="2359305" cy="235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804" y="432088"/>
            <a:ext cx="2359305" cy="314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44B4B46-D82D-467F-AE13-48875B5B94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794" y="0"/>
            <a:ext cx="6508879" cy="591129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7F728135-00AB-4CD2-AB34-1D05B26E0CA6}"/>
              </a:ext>
            </a:extLst>
          </p:cNvPr>
          <p:cNvSpPr/>
          <p:nvPr/>
        </p:nvSpPr>
        <p:spPr>
          <a:xfrm>
            <a:off x="4879943" y="5497538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93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F11E37-7003-4F39-9046-CCE86E811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19" y="147635"/>
            <a:ext cx="11507636" cy="36498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CFA1B6-A608-4446-87DB-4D7FD4F6B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45" y="512616"/>
            <a:ext cx="5854355" cy="36040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81A4EA6-73FA-4B4A-B346-A087B5EB0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37" y="620855"/>
            <a:ext cx="5854355" cy="34957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A10785-2675-4236-9BFC-64D3C11F5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645" y="4222174"/>
            <a:ext cx="5854678" cy="167986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BBC046-69CB-41F1-9180-65A3F40F58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2476" y="4252480"/>
            <a:ext cx="5758965" cy="164955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307" y="1791616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3AE275B7-20A9-4614-8482-F59F4CB83357}"/>
              </a:ext>
            </a:extLst>
          </p:cNvPr>
          <p:cNvSpPr/>
          <p:nvPr/>
        </p:nvSpPr>
        <p:spPr>
          <a:xfrm>
            <a:off x="3536052" y="5048204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2316545-FFF9-4726-87C5-7EAFDF963426}"/>
              </a:ext>
            </a:extLst>
          </p:cNvPr>
          <p:cNvSpPr/>
          <p:nvPr/>
        </p:nvSpPr>
        <p:spPr>
          <a:xfrm>
            <a:off x="6350475" y="5077258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044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796" y="3283527"/>
            <a:ext cx="2464162" cy="24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796" y="418235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00E0DB-C3F4-4978-8637-2CA0705E1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042" y="219939"/>
            <a:ext cx="8343467" cy="5850727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DB415190-8532-44AD-96E8-301549391251}"/>
              </a:ext>
            </a:extLst>
          </p:cNvPr>
          <p:cNvSpPr/>
          <p:nvPr/>
        </p:nvSpPr>
        <p:spPr>
          <a:xfrm>
            <a:off x="3730016" y="5366859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048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310" y="4445987"/>
            <a:ext cx="1620110" cy="162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631" y="3823854"/>
            <a:ext cx="1807478" cy="241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1FFABB8-1BCE-4E9F-8B1F-E921E5B09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491" y="121660"/>
            <a:ext cx="5561537" cy="37021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A09455E-5551-46A9-AC3D-D151DC9C9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085" y="1327004"/>
            <a:ext cx="6779334" cy="3106451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419375E3-E169-4EAF-8490-D16944662205}"/>
              </a:ext>
            </a:extLst>
          </p:cNvPr>
          <p:cNvSpPr/>
          <p:nvPr/>
        </p:nvSpPr>
        <p:spPr>
          <a:xfrm>
            <a:off x="5384085" y="3294861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031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187" y="4322618"/>
            <a:ext cx="1715904" cy="171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529A1CD-E2DE-4827-82F9-E4049D576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54" y="222971"/>
            <a:ext cx="9681033" cy="5249574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341" y="1568161"/>
            <a:ext cx="1920804" cy="256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5EA24039-402B-48DF-9E92-79F135F4B9D0}"/>
              </a:ext>
            </a:extLst>
          </p:cNvPr>
          <p:cNvSpPr/>
          <p:nvPr/>
        </p:nvSpPr>
        <p:spPr>
          <a:xfrm>
            <a:off x="484909" y="4452460"/>
            <a:ext cx="706582" cy="3689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65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837" y="4034271"/>
            <a:ext cx="2002282" cy="20022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843" y="3689115"/>
            <a:ext cx="2002282" cy="267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2B60E61-9BF8-4B36-88AD-4F965F45A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03" y="140277"/>
            <a:ext cx="4101379" cy="411721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FE506A6-443A-40B3-9610-C1EFC8812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7805" y="140276"/>
            <a:ext cx="7340314" cy="112048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7F74828-7C67-4B28-8724-F84D1EA325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3060" y="1306132"/>
            <a:ext cx="7189804" cy="2337614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344E76B3-F2F7-4011-A032-7AB99F3FC1C6}"/>
              </a:ext>
            </a:extLst>
          </p:cNvPr>
          <p:cNvSpPr/>
          <p:nvPr/>
        </p:nvSpPr>
        <p:spPr>
          <a:xfrm>
            <a:off x="4211782" y="2013737"/>
            <a:ext cx="748145" cy="4246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556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837" y="3528074"/>
            <a:ext cx="2250636" cy="22506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067" y="369312"/>
            <a:ext cx="1976223" cy="26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C02BCD8-E0EC-41DA-AD42-38E00DD54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97" y="94818"/>
            <a:ext cx="7922203" cy="6044389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FE7EB74-98F8-4EB3-8295-1CF8132D90EF}"/>
              </a:ext>
            </a:extLst>
          </p:cNvPr>
          <p:cNvSpPr/>
          <p:nvPr/>
        </p:nvSpPr>
        <p:spPr>
          <a:xfrm>
            <a:off x="6791868" y="5778710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232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77A3A9-2F1D-40B0-8D22-72833A793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07" y="183572"/>
            <a:ext cx="9922879" cy="4260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60B5ED-A5DD-4B73-B788-ED1DC96A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31" y="685799"/>
            <a:ext cx="6503843" cy="538249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3C80BD7-6048-4DA8-8D9A-490B6C8F3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4810" y="609599"/>
            <a:ext cx="4906248" cy="5491874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686" y="4324783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72113442-F391-4E3F-8116-93C615CDB824}"/>
              </a:ext>
            </a:extLst>
          </p:cNvPr>
          <p:cNvSpPr/>
          <p:nvPr/>
        </p:nvSpPr>
        <p:spPr>
          <a:xfrm>
            <a:off x="9604343" y="3593477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954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77A3A9-2F1D-40B0-8D22-72833A793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07" y="183572"/>
            <a:ext cx="9922879" cy="4260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60B5ED-A5DD-4B73-B788-ED1DC96A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32" y="685799"/>
            <a:ext cx="5689456" cy="5382491"/>
          </a:xfrm>
          <a:prstGeom prst="rect">
            <a:avLst/>
          </a:prstGeom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758" y="3870181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9BBCA1-1BBE-4DDF-B172-6CD496EE1E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5726" y="685799"/>
            <a:ext cx="6140242" cy="5412895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A1DA90D7-CA2F-4A46-85AF-462BA0D1A1F7}"/>
              </a:ext>
            </a:extLst>
          </p:cNvPr>
          <p:cNvSpPr/>
          <p:nvPr/>
        </p:nvSpPr>
        <p:spPr>
          <a:xfrm>
            <a:off x="9341106" y="1362895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345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514" y="3429000"/>
            <a:ext cx="2019141" cy="20191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114" y="435821"/>
            <a:ext cx="1852886" cy="2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6C8A174-473F-4AC3-965C-9F66EF8B8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57" y="140276"/>
            <a:ext cx="9347488" cy="5907895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64A6AD1-FA03-4D35-9306-C7A215E42B8E}"/>
              </a:ext>
            </a:extLst>
          </p:cNvPr>
          <p:cNvSpPr/>
          <p:nvPr/>
        </p:nvSpPr>
        <p:spPr>
          <a:xfrm>
            <a:off x="682015" y="5602386"/>
            <a:ext cx="526473" cy="295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26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655" y="5472545"/>
            <a:ext cx="1385455" cy="13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5" y="5419726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1B3D51-D962-4689-BB97-63DA7CB47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98" y="132483"/>
            <a:ext cx="10853738" cy="50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D5EDAF1-E44A-4F90-9F2A-F50D5225C2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99" y="723467"/>
            <a:ext cx="4743850" cy="31280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F6025-3155-41BA-B083-65436245B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8136" y="723466"/>
            <a:ext cx="6742653" cy="298955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37FBB984-1ECA-48C6-9599-3FFD02D51745}"/>
              </a:ext>
            </a:extLst>
          </p:cNvPr>
          <p:cNvSpPr/>
          <p:nvPr/>
        </p:nvSpPr>
        <p:spPr>
          <a:xfrm>
            <a:off x="6694888" y="3202288"/>
            <a:ext cx="592602" cy="4276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30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655" y="5472545"/>
            <a:ext cx="1385455" cy="13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5" y="5419726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1B3D51-D962-4689-BB97-63DA7CB47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98" y="132483"/>
            <a:ext cx="10853738" cy="50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D5EDAF1-E44A-4F90-9F2A-F50D5225C2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99" y="723467"/>
            <a:ext cx="4103019" cy="27055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CA7666-9FF1-4A8B-9E76-43935C8DB1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723466"/>
            <a:ext cx="7553533" cy="4458133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74F476A9-C2D1-4FB8-A01D-788A74DE6C3C}"/>
              </a:ext>
            </a:extLst>
          </p:cNvPr>
          <p:cNvSpPr/>
          <p:nvPr/>
        </p:nvSpPr>
        <p:spPr>
          <a:xfrm>
            <a:off x="4838379" y="3773585"/>
            <a:ext cx="709740" cy="3412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846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queña Caricatura De Estudiante PNG Imágenes Y Dibujos Con Fondo  Transparente Gratis - Pngtree">
            <a:extLst>
              <a:ext uri="{FF2B5EF4-FFF2-40B4-BE49-F238E27FC236}">
                <a16:creationId xmlns:a16="http://schemas.microsoft.com/office/drawing/2014/main" id="{D898E26B-6A71-4D57-BD0B-0C06E090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655" y="5472545"/>
            <a:ext cx="1385455" cy="13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a Alegre Caricatura De Personaje De Lápiz Con Cara Sonriente PNG ,dibujos  Clipart De Lápiz, Clipart De Dibujos Animados, Imágenes Prediseñadas De  Cara PNG Imagen para Descarga Gratuita | Pngtree">
            <a:extLst>
              <a:ext uri="{FF2B5EF4-FFF2-40B4-BE49-F238E27FC236}">
                <a16:creationId xmlns:a16="http://schemas.microsoft.com/office/drawing/2014/main" id="{0950487A-1F0D-4AE8-B09C-D8E7CC9C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5" y="5419726"/>
            <a:ext cx="1180314" cy="15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737280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1906</TotalTime>
  <Words>34</Words>
  <Application>Microsoft Office PowerPoint</Application>
  <PresentationFormat>Panorámica</PresentationFormat>
  <Paragraphs>8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1" baseType="lpstr">
      <vt:lpstr>Aharoni</vt:lpstr>
      <vt:lpstr>Arial</vt:lpstr>
      <vt:lpstr>Arial Black</vt:lpstr>
      <vt:lpstr>Gill Sans MT</vt:lpstr>
      <vt:lpstr>Galería</vt:lpstr>
      <vt:lpstr>Diagnóstico 2026 Matemáticas 8°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 2026 Matemáticas 9°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Diagnóstico 2026 Matemáticas 8°</dc:title>
  <dc:creator>Félix Ortiz Tamayo</dc:creator>
  <cp:lastModifiedBy>Félix Ortiz Tamayo</cp:lastModifiedBy>
  <cp:revision>10</cp:revision>
  <dcterms:created xsi:type="dcterms:W3CDTF">2026-01-29T19:46:42Z</dcterms:created>
  <dcterms:modified xsi:type="dcterms:W3CDTF">2026-02-09T13:38:08Z</dcterms:modified>
</cp:coreProperties>
</file>