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  <p:sldId id="273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1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09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10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16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95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42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713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26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96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524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88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61459-1984-4656-8A16-1A602A2E5573}" type="datetimeFigureOut">
              <a:rPr lang="es-CO" smtClean="0"/>
              <a:t>29/01/2026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65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98853-F590-4E34-A54E-853F7CD3C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4618" y="4064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CO" sz="6600" dirty="0">
                <a:latin typeface="Arial Black" panose="020B0A04020102020204" pitchFamily="34" charset="0"/>
              </a:rPr>
              <a:t>Diagnóstico 2026</a:t>
            </a:r>
            <a:br>
              <a:rPr lang="es-CO" sz="6600" dirty="0">
                <a:latin typeface="Arial Black" panose="020B0A04020102020204" pitchFamily="34" charset="0"/>
              </a:rPr>
            </a:br>
            <a:r>
              <a:rPr lang="es-CO" sz="4800" dirty="0">
                <a:latin typeface="Arial Black" panose="020B0A04020102020204" pitchFamily="34" charset="0"/>
              </a:rPr>
              <a:t>Matemáticas 8°</a:t>
            </a:r>
            <a:endParaRPr lang="es-CO" sz="6600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D042A-EB19-42B2-BF63-7EAD4F2EDA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CO" sz="32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</a:t>
            </a:r>
            <a:r>
              <a:rPr lang="es-CO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s-CO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Félix Ortiz Tamayo.</a:t>
            </a:r>
          </a:p>
          <a:p>
            <a:r>
              <a:rPr lang="es-CO" sz="3200" dirty="0">
                <a:latin typeface="Aharoni" panose="02010803020104030203" pitchFamily="2" charset="-79"/>
                <a:cs typeface="Aharoni" panose="02010803020104030203" pitchFamily="2" charset="-79"/>
              </a:rPr>
              <a:t>Institución Educativa Distrital Camilo Torres</a:t>
            </a:r>
          </a:p>
        </p:txBody>
      </p:sp>
    </p:spTree>
    <p:extLst>
      <p:ext uri="{BB962C8B-B14F-4D97-AF65-F5344CB8AC3E}">
        <p14:creationId xmlns:p14="http://schemas.microsoft.com/office/powerpoint/2010/main" val="2237176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41D2E2D-A702-4184-9EEB-ECA49E6DE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566" y="401781"/>
            <a:ext cx="9788670" cy="5690909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39634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627" y="401781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53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00E0A1-FBB6-4E5B-BFAA-A8AEC9FC4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93" y="415636"/>
            <a:ext cx="11341555" cy="5650925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521" y="4496234"/>
            <a:ext cx="1570327" cy="1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345" y="3021080"/>
            <a:ext cx="938723" cy="125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207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354777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627" y="401781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55AF3F0-C938-40AA-974A-3A47E0835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43" y="249380"/>
            <a:ext cx="9221932" cy="2590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ABD028B-DA9E-4BE4-AE39-29008EAC1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43" y="2840181"/>
            <a:ext cx="9228365" cy="286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0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054" y="39634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392" y="4052543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4B9276C-1BE7-42E2-86E0-B503935D9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651" y="283150"/>
            <a:ext cx="6261075" cy="4511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7E5220B-542D-41DA-B4D1-56CB6E4F8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9726" y="300316"/>
            <a:ext cx="5403883" cy="4511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FCC9F7-3808-43A8-9A97-6C24E2E26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1" y="751455"/>
            <a:ext cx="4835240" cy="53257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08A1ED-8CC0-47C3-B6D6-F2C972E402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048" y="768621"/>
            <a:ext cx="6588561" cy="324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97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C8002B3-8CC4-4BCA-A5E2-C6CE26417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78" y="214311"/>
            <a:ext cx="11599758" cy="4773325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99239"/>
            <a:ext cx="1814945" cy="181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040" y="4135149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869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920" y="4313095"/>
            <a:ext cx="1769097" cy="176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016" y="1099316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8E96CBD-587C-44DE-8E51-E940836B0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21" y="106938"/>
            <a:ext cx="4634779" cy="38321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C0BB34D-BB7B-4E25-9BEA-FCF386C8C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421" y="3939068"/>
            <a:ext cx="4634779" cy="214312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6757ED4-AF5F-4EAC-BBAB-44233389DB03}"/>
              </a:ext>
            </a:extLst>
          </p:cNvPr>
          <p:cNvCxnSpPr/>
          <p:nvPr/>
        </p:nvCxnSpPr>
        <p:spPr>
          <a:xfrm>
            <a:off x="5029200" y="106938"/>
            <a:ext cx="0" cy="59996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40CA0B3F-F011-434C-982D-9B8C6AED52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7296" y="79227"/>
            <a:ext cx="5273625" cy="602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57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115" y="289185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051" y="3029384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8F09B0A-E2A2-4E19-9D51-99BD1463D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1" y="97847"/>
            <a:ext cx="3767864" cy="33311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EF52E2-B2D9-417E-B7DC-9CD0A4B1A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391" y="3429000"/>
            <a:ext cx="3767864" cy="26138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FE5941-AD4C-4AB1-AACF-B7DD7F0634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6255" y="119925"/>
            <a:ext cx="3574472" cy="34745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E6C2C5-1A4C-4F67-B20E-74E9E671F6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255" y="3608873"/>
            <a:ext cx="3644714" cy="24339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D40DD3D-062E-4850-879D-C8F15B219C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634" y="168415"/>
            <a:ext cx="4336606" cy="258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6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694E21B-8994-4BF2-B01C-8F00D6D0C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0" y="47066"/>
            <a:ext cx="5014773" cy="606577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0DB8E57-A899-45BB-A319-C02F8C8E2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896" y="108152"/>
            <a:ext cx="5849827" cy="5890866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619" y="858982"/>
            <a:ext cx="1419104" cy="189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460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018" y="4500563"/>
            <a:ext cx="1605982" cy="160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018" y="519400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E1FA438-E812-48F6-892F-2A4633C6F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0" y="42584"/>
            <a:ext cx="4876227" cy="607704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21228A4-FCB3-4364-95E2-67AEDB9C18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4421" y="67539"/>
            <a:ext cx="5669106" cy="53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12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134" y="4500563"/>
            <a:ext cx="1605982" cy="160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85" y="4231992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E1FA438-E812-48F6-892F-2A4633C6F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0" y="42584"/>
            <a:ext cx="4876227" cy="60770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26F5B5B-F213-4FCC-86D6-EFDD43C23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8919" y="42584"/>
            <a:ext cx="6472548" cy="4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6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4547753"/>
            <a:ext cx="1505741" cy="1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627" y="980822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D728EF5-53BC-4A79-B230-2F093E34DD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1" y="133349"/>
            <a:ext cx="4903936" cy="59811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F44199E-8FD8-4C9E-AF33-4758C75C1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259" y="119494"/>
            <a:ext cx="5364741" cy="12854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3EAA0E-2644-4B7E-80DE-8DB4EAD84E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259" y="1404992"/>
            <a:ext cx="5364741" cy="464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99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989" y="2203892"/>
            <a:ext cx="3473347" cy="34733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462" y="0"/>
            <a:ext cx="1533307" cy="204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4BD3341-540F-4A77-A64C-234069AFE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663" y="0"/>
            <a:ext cx="6101845" cy="594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14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465" y="3851562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51563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BBB9103-875B-4458-9A48-58CBE9D4A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1" y="219075"/>
            <a:ext cx="5128729" cy="53504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DF8D07B-EC52-4503-91D0-12CDDC106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1369" y="219075"/>
            <a:ext cx="5972221" cy="345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93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BB9103-875B-4458-9A48-58CBE9D4A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91" y="219075"/>
            <a:ext cx="5128729" cy="535045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203E360-84A9-4DC3-940D-7B97599C9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190" y="219075"/>
            <a:ext cx="5942399" cy="5238694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127" y="4656371"/>
            <a:ext cx="1414873" cy="14148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844" y="1993811"/>
            <a:ext cx="847156" cy="113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240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51" y="2120766"/>
            <a:ext cx="2529785" cy="25297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682" y="0"/>
            <a:ext cx="1495024" cy="199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52DB048-9097-4D58-8B8A-AF50BA76C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55" y="173180"/>
            <a:ext cx="7934982" cy="593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3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BD0A289-EE02-4BE8-B9B0-3DD497CE4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90" y="102175"/>
            <a:ext cx="11777318" cy="4843897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74" y="4461163"/>
            <a:ext cx="1256237" cy="167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083" y="3603203"/>
            <a:ext cx="2498517" cy="24985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104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39634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627" y="401781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932961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96</TotalTime>
  <Words>17</Words>
  <Application>Microsoft Office PowerPoint</Application>
  <PresentationFormat>Panorámica</PresentationFormat>
  <Paragraphs>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Aharoni</vt:lpstr>
      <vt:lpstr>Arial</vt:lpstr>
      <vt:lpstr>Arial Black</vt:lpstr>
      <vt:lpstr>Gill Sans MT</vt:lpstr>
      <vt:lpstr>Galería</vt:lpstr>
      <vt:lpstr>Diagnóstico 2026 Matemáticas 8°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Diagnóstico 2026 Matemáticas 8°</dc:title>
  <dc:creator>Félix Ortiz Tamayo</dc:creator>
  <cp:lastModifiedBy>Félix Ortiz Tamayo</cp:lastModifiedBy>
  <cp:revision>2</cp:revision>
  <dcterms:created xsi:type="dcterms:W3CDTF">2026-01-29T19:46:42Z</dcterms:created>
  <dcterms:modified xsi:type="dcterms:W3CDTF">2026-01-29T21:23:22Z</dcterms:modified>
</cp:coreProperties>
</file>